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93" r:id="rId2"/>
    <p:sldId id="273" r:id="rId3"/>
    <p:sldId id="274" r:id="rId4"/>
    <p:sldId id="275" r:id="rId5"/>
    <p:sldId id="276" r:id="rId6"/>
    <p:sldId id="281" r:id="rId7"/>
    <p:sldId id="282" r:id="rId8"/>
    <p:sldId id="283" r:id="rId9"/>
    <p:sldId id="284" r:id="rId10"/>
    <p:sldId id="277" r:id="rId11"/>
    <p:sldId id="278" r:id="rId12"/>
    <p:sldId id="279" r:id="rId13"/>
    <p:sldId id="280" r:id="rId14"/>
    <p:sldId id="285" r:id="rId15"/>
    <p:sldId id="286" r:id="rId16"/>
    <p:sldId id="289" r:id="rId17"/>
    <p:sldId id="290" r:id="rId18"/>
    <p:sldId id="287" r:id="rId19"/>
    <p:sldId id="288" r:id="rId20"/>
    <p:sldId id="291" r:id="rId21"/>
    <p:sldId id="29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49" y="3009900"/>
              <a:ext cx="5463118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rapidement en utilisant les faits mémorisés. 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manquant;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68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 + 3 = </a:t>
            </a:r>
            <a:r>
              <a:rPr lang="fr-FR" sz="3600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145396" y="2707571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08238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02434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5 + 5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10771427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16222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 + 1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9709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9993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+ 3 = </a:t>
            </a:r>
            <a:r>
              <a:rPr lang="fr-FR" sz="3600" dirty="0">
                <a:solidFill>
                  <a:srgbClr val="C00000"/>
                </a:solidFill>
              </a:rPr>
              <a:t>13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8195124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52184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+ 7 = </a:t>
            </a:r>
            <a:r>
              <a:rPr lang="fr-FR" sz="3600" dirty="0">
                <a:solidFill>
                  <a:srgbClr val="C00000"/>
                </a:solidFill>
              </a:rPr>
              <a:t>14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14</a:t>
            </a:r>
          </a:p>
        </p:txBody>
      </p:sp>
    </p:spTree>
    <p:extLst>
      <p:ext uri="{BB962C8B-B14F-4D97-AF65-F5344CB8AC3E}">
        <p14:creationId xmlns:p14="http://schemas.microsoft.com/office/powerpoint/2010/main" val="1649751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5D08754-1D4C-FAD7-C087-A11230EE5136}"/>
              </a:ext>
            </a:extLst>
          </p:cNvPr>
          <p:cNvSpPr txBox="1"/>
          <p:nvPr/>
        </p:nvSpPr>
        <p:spPr>
          <a:xfrm>
            <a:off x="7826696" y="6086104"/>
            <a:ext cx="11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8299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15 + 1 = </a:t>
            </a:r>
            <a:r>
              <a:rPr lang="fr-FR" sz="3600" dirty="0">
                <a:solidFill>
                  <a:srgbClr val="C00000"/>
                </a:solidFill>
              </a:rPr>
              <a:t>16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998026" y="2660310"/>
            <a:ext cx="9341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126089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48510F63-DF3A-EB21-DC0C-823F0FDA8A5E}"/>
              </a:ext>
            </a:extLst>
          </p:cNvPr>
          <p:cNvSpPr/>
          <p:nvPr/>
        </p:nvSpPr>
        <p:spPr>
          <a:xfrm>
            <a:off x="2430483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4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3782291" y="307175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435428" y="3265162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 + 3 = </a:t>
            </a:r>
            <a:r>
              <a:rPr lang="fr-FR" sz="36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59E8076-DA5B-10BC-37E7-3255CE3A33C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FEBF3C4-E433-E7E5-BC69-A328E880BA4E}"/>
              </a:ext>
            </a:extLst>
          </p:cNvPr>
          <p:cNvSpPr txBox="1"/>
          <p:nvPr/>
        </p:nvSpPr>
        <p:spPr>
          <a:xfrm>
            <a:off x="7826696" y="6086104"/>
            <a:ext cx="11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338616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4013860" y="385948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5597237" y="3859480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C00000"/>
                </a:solidFill>
              </a:rPr>
              <a:t>6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5365667" y="309945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137072" y="329286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 + 3 = </a:t>
            </a:r>
            <a:r>
              <a:rPr lang="fr-FR" sz="36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3DA78B5D-B73F-1B9F-E788-85A8E215D0D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0C3D816-79B0-E693-85FF-6147A388B087}"/>
              </a:ext>
            </a:extLst>
          </p:cNvPr>
          <p:cNvSpPr txBox="1"/>
          <p:nvPr/>
        </p:nvSpPr>
        <p:spPr>
          <a:xfrm>
            <a:off x="7826696" y="6086104"/>
            <a:ext cx="11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339140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Observe.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ACCC5BD4-9626-2330-8B60-80ED86279051}"/>
              </a:ext>
            </a:extLst>
          </p:cNvPr>
          <p:cNvSpPr/>
          <p:nvPr/>
        </p:nvSpPr>
        <p:spPr>
          <a:xfrm>
            <a:off x="3222171" y="295299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4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4805548" y="2952996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244E9E8C-286A-D6BD-9462-2FC83CD6A28C}"/>
              </a:ext>
            </a:extLst>
          </p:cNvPr>
          <p:cNvSpPr/>
          <p:nvPr/>
        </p:nvSpPr>
        <p:spPr>
          <a:xfrm>
            <a:off x="4013859" y="2046511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C9E81E7C-6BAB-4BC1-18D0-EDE92DE386AE}"/>
              </a:ext>
            </a:extLst>
          </p:cNvPr>
          <p:cNvSpPr/>
          <p:nvPr/>
        </p:nvSpPr>
        <p:spPr>
          <a:xfrm rot="16200000">
            <a:off x="4573978" y="2204848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F12D668-D3BC-8078-7781-63D197798143}"/>
              </a:ext>
            </a:extLst>
          </p:cNvPr>
          <p:cNvSpPr txBox="1"/>
          <p:nvPr/>
        </p:nvSpPr>
        <p:spPr>
          <a:xfrm>
            <a:off x="760022" y="2352188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4 + 6 = </a:t>
            </a:r>
            <a:r>
              <a:rPr lang="fr-FR" sz="36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55C6177-8143-0018-D4A6-26711FC9F7A2}"/>
              </a:ext>
            </a:extLst>
          </p:cNvPr>
          <p:cNvSpPr txBox="1"/>
          <p:nvPr/>
        </p:nvSpPr>
        <p:spPr>
          <a:xfrm>
            <a:off x="7826696" y="6086104"/>
            <a:ext cx="11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1793860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302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 + 3 = </a:t>
            </a:r>
            <a:r>
              <a:rPr lang="fr-FR" sz="36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145396" y="2707571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5476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6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…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408227B5-78DA-2621-F38B-4E2C42915979}"/>
              </a:ext>
            </a:extLst>
          </p:cNvPr>
          <p:cNvSpPr/>
          <p:nvPr/>
        </p:nvSpPr>
        <p:spPr>
          <a:xfrm rot="16200000">
            <a:off x="4138550" y="2865911"/>
            <a:ext cx="463137" cy="1496291"/>
          </a:xfrm>
          <a:prstGeom prst="rightBrace">
            <a:avLst>
              <a:gd name="adj1" fmla="val 26282"/>
              <a:gd name="adj2" fmla="val 50000"/>
            </a:avLst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588736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6 + 1 = </a:t>
            </a:r>
            <a:r>
              <a:rPr lang="fr-FR" sz="3600" dirty="0">
                <a:solidFill>
                  <a:srgbClr val="C00000"/>
                </a:solidFill>
              </a:rPr>
              <a:t>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145396" y="2707571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443049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206</TotalTime>
  <Words>209</Words>
  <Application>Microsoft Office PowerPoint</Application>
  <PresentationFormat>Affichage à l'écran (4:3)</PresentationFormat>
  <Paragraphs>122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Observe.</vt:lpstr>
      <vt:lpstr>Observe.</vt:lpstr>
      <vt:lpstr>Observe.</vt:lpstr>
      <vt:lpstr>Observe.</vt:lpstr>
      <vt:lpstr>Cherche le nombre manquant.</vt:lpstr>
      <vt:lpstr>Correction </vt:lpstr>
      <vt:lpstr>Cherche le nombre manquant. </vt:lpstr>
      <vt:lpstr>Correction </vt:lpstr>
      <vt:lpstr>Cherche le nombre manquant; </vt:lpstr>
      <vt:lpstr>Correction </vt:lpstr>
      <vt:lpstr>Cherche le nombre manquant. </vt:lpstr>
      <vt:lpstr>Correction </vt:lpstr>
      <vt:lpstr>Cherche le nombre manquant. </vt:lpstr>
      <vt:lpstr>Correction </vt:lpstr>
      <vt:lpstr>Cherche le nombre manquant. </vt:lpstr>
      <vt:lpstr>Correction </vt:lpstr>
      <vt:lpstr>Cherche le nombre manquant. </vt:lpstr>
      <vt:lpstr>Correction </vt:lpstr>
      <vt:lpstr>Cherche le nombre manquant.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38</cp:revision>
  <dcterms:created xsi:type="dcterms:W3CDTF">2023-02-07T14:55:57Z</dcterms:created>
  <dcterms:modified xsi:type="dcterms:W3CDTF">2025-08-12T14:12:27Z</dcterms:modified>
</cp:coreProperties>
</file>